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SLC Spanish Ministry Team - Mission Trip to Guayama PR (2021)" id="{713C157E-07D3-40B5-A3DF-420B34851923}">
          <p14:sldIdLst>
            <p14:sldId id="256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0"/>
            <p14:sldId id="271"/>
            <p14:sldId id="272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0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9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0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5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0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6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7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2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545A-41FE-42EE-AAF4-DA91257D1AF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4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F545A-41FE-42EE-AAF4-DA91257D1AF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D38C-7159-4CF5-B73C-82E9230E7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8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99354"/>
            <a:ext cx="9144000" cy="28746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2078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HISPANIC MINISTRY TEAM</a:t>
            </a:r>
          </a:p>
          <a:p>
            <a:r>
              <a:rPr lang="en-US" b="1" i="1" dirty="0" smtClean="0"/>
              <a:t>TRIP TO:  </a:t>
            </a:r>
            <a:r>
              <a:rPr lang="en-US" b="1" i="1" dirty="0" smtClean="0">
                <a:solidFill>
                  <a:srgbClr val="C00000"/>
                </a:solidFill>
              </a:rPr>
              <a:t>IGLESIA LUTERANA DE CRISTO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(PASTOR:  SERGIO CORTIJO)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GUAYAMA, PUERTO RICO</a:t>
            </a:r>
          </a:p>
          <a:p>
            <a:r>
              <a:rPr lang="en-US" i="1" dirty="0" smtClean="0"/>
              <a:t>June 6</a:t>
            </a:r>
            <a:r>
              <a:rPr lang="en-US" i="1" baseline="30000" dirty="0" smtClean="0"/>
              <a:t>th</a:t>
            </a:r>
            <a:r>
              <a:rPr lang="en-US" i="1" dirty="0" smtClean="0"/>
              <a:t> to June 13</a:t>
            </a:r>
            <a:r>
              <a:rPr lang="en-US" i="1" baseline="30000" dirty="0" smtClean="0"/>
              <a:t>th</a:t>
            </a:r>
            <a:r>
              <a:rPr lang="en-US" i="1" dirty="0" smtClean="0"/>
              <a:t> of 2023</a:t>
            </a:r>
            <a:endParaRPr lang="en-US" i="1" dirty="0"/>
          </a:p>
        </p:txBody>
      </p:sp>
      <p:pic>
        <p:nvPicPr>
          <p:cNvPr id="4" name="image3.jpg" descr="ColorLogo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37163" y="924863"/>
            <a:ext cx="6317673" cy="25491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56185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Evangelization Day 2 - Ponce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01" y="2058194"/>
            <a:ext cx="5780098" cy="4335074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95" y="2058196"/>
            <a:ext cx="3251304" cy="4335072"/>
          </a:xfrm>
        </p:spPr>
      </p:pic>
    </p:spTree>
    <p:extLst>
      <p:ext uri="{BB962C8B-B14F-4D97-AF65-F5344CB8AC3E}">
        <p14:creationId xmlns:p14="http://schemas.microsoft.com/office/powerpoint/2010/main" val="399392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Down Time Pictures – El Morro &amp; El 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Yunque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0" y="2058987"/>
            <a:ext cx="5181600" cy="388620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058987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81584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Castillo 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Serrallés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 &amp; Mrs. Erin’s Birthday!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7" y="2058987"/>
            <a:ext cx="5181600" cy="388620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058987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58823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The Cliffs at “El Faro” – Cabo 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Rojo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8" y="2058987"/>
            <a:ext cx="5181600" cy="388620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058987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601881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Final Notes: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/>
              <a:t>L</a:t>
            </a:r>
            <a:r>
              <a:rPr lang="en-US" dirty="0" smtClean="0"/>
              <a:t>ocation for next trip is:  </a:t>
            </a:r>
            <a:r>
              <a:rPr lang="en-US" b="1" i="1" dirty="0" smtClean="0">
                <a:solidFill>
                  <a:srgbClr val="C00000"/>
                </a:solidFill>
              </a:rPr>
              <a:t>San Juan</a:t>
            </a:r>
            <a:r>
              <a:rPr lang="en-US" i="1" dirty="0" smtClean="0">
                <a:solidFill>
                  <a:srgbClr val="C00000"/>
                </a:solidFill>
              </a:rPr>
              <a:t>, Puerto Rico.</a:t>
            </a:r>
          </a:p>
          <a:p>
            <a:r>
              <a:rPr lang="en-US" dirty="0" smtClean="0"/>
              <a:t>Scheduled for:  </a:t>
            </a:r>
            <a:r>
              <a:rPr lang="en-US" b="1" i="1" dirty="0" smtClean="0">
                <a:solidFill>
                  <a:srgbClr val="C00000"/>
                </a:solidFill>
              </a:rPr>
              <a:t>June </a:t>
            </a:r>
            <a:r>
              <a:rPr lang="en-US" b="1" i="1" dirty="0">
                <a:solidFill>
                  <a:srgbClr val="C00000"/>
                </a:solidFill>
              </a:rPr>
              <a:t>4th </a:t>
            </a:r>
            <a:r>
              <a:rPr lang="en-US" i="1" dirty="0" smtClean="0">
                <a:solidFill>
                  <a:srgbClr val="C00000"/>
                </a:solidFill>
              </a:rPr>
              <a:t>through </a:t>
            </a:r>
            <a:r>
              <a:rPr lang="en-US" b="1" i="1" dirty="0">
                <a:solidFill>
                  <a:srgbClr val="C00000"/>
                </a:solidFill>
              </a:rPr>
              <a:t>June 11th </a:t>
            </a:r>
            <a:r>
              <a:rPr lang="en-US" i="1" dirty="0">
                <a:solidFill>
                  <a:srgbClr val="C00000"/>
                </a:solidFill>
              </a:rPr>
              <a:t>of </a:t>
            </a:r>
            <a:r>
              <a:rPr lang="en-US" b="1" i="1" dirty="0" smtClean="0">
                <a:solidFill>
                  <a:srgbClr val="C00000"/>
                </a:solidFill>
              </a:rPr>
              <a:t>2024</a:t>
            </a:r>
            <a:r>
              <a:rPr lang="en-US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dirty="0" smtClean="0"/>
              <a:t>Goal:  </a:t>
            </a:r>
            <a:r>
              <a:rPr lang="en-US" dirty="0" smtClean="0">
                <a:solidFill>
                  <a:srgbClr val="C00000"/>
                </a:solidFill>
              </a:rPr>
              <a:t>The main purpose for this trip will be the evangelization in the highest populated area of the island, where the power of the Gospel could be </a:t>
            </a:r>
            <a:r>
              <a:rPr lang="en-US" dirty="0">
                <a:solidFill>
                  <a:srgbClr val="C00000"/>
                </a:solidFill>
              </a:rPr>
              <a:t>spread through </a:t>
            </a:r>
            <a:r>
              <a:rPr lang="en-US" dirty="0" smtClean="0">
                <a:solidFill>
                  <a:srgbClr val="C00000"/>
                </a:solidFill>
              </a:rPr>
              <a:t>the Academia </a:t>
            </a:r>
            <a:r>
              <a:rPr lang="en-US" dirty="0">
                <a:solidFill>
                  <a:srgbClr val="C00000"/>
                </a:solidFill>
              </a:rPr>
              <a:t>Cristo resources to </a:t>
            </a:r>
            <a:r>
              <a:rPr lang="en-US" dirty="0" smtClean="0">
                <a:solidFill>
                  <a:srgbClr val="C00000"/>
                </a:solidFill>
              </a:rPr>
              <a:t>more people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</a:rPr>
              <a:t>expanding the grounds to sow its seeds).</a:t>
            </a:r>
          </a:p>
          <a:p>
            <a:r>
              <a:rPr lang="en-US" dirty="0" smtClean="0"/>
              <a:t>Remarks:  </a:t>
            </a:r>
            <a:r>
              <a:rPr lang="en-US" dirty="0" smtClean="0">
                <a:solidFill>
                  <a:srgbClr val="C00000"/>
                </a:solidFill>
              </a:rPr>
              <a:t>More information will be put out toward the end of the year, in the meantime, please continue to pray for this ministry.</a:t>
            </a:r>
          </a:p>
        </p:txBody>
      </p:sp>
    </p:spTree>
    <p:extLst>
      <p:ext uri="{BB962C8B-B14F-4D97-AF65-F5344CB8AC3E}">
        <p14:creationId xmlns:p14="http://schemas.microsoft.com/office/powerpoint/2010/main" val="271769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Iglesia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Evangélica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Luterana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Confesional</a:t>
            </a:r>
            <a:r>
              <a:rPr lang="en-US" dirty="0" smtClean="0">
                <a:solidFill>
                  <a:srgbClr val="002060"/>
                </a:solidFill>
              </a:rPr>
              <a:t> de Puerto Rico (CELC)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group of </a:t>
            </a:r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 volunteers from GSLC </a:t>
            </a:r>
            <a:r>
              <a:rPr lang="en-US" dirty="0" smtClean="0"/>
              <a:t>went to the 3</a:t>
            </a:r>
            <a:r>
              <a:rPr lang="en-US" baseline="30000" dirty="0" smtClean="0"/>
              <a:t>rd</a:t>
            </a:r>
            <a:r>
              <a:rPr lang="en-US" dirty="0" smtClean="0"/>
              <a:t> mission trip to the island.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Work  Itinerary:  </a:t>
            </a:r>
            <a:r>
              <a:rPr lang="en-US" dirty="0" smtClean="0"/>
              <a:t>8:00 am, breakfast / 8:30 am-2:30 pm, works at church / 2:30 pm, late lunch &amp; recess (Wednesday &amp; Thursday).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orks performed:  </a:t>
            </a:r>
            <a:r>
              <a:rPr lang="en-US" dirty="0" smtClean="0"/>
              <a:t>scraping &amp; painting the front metal fence of the church to include cutting grass and general yard cleaning around the church building.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Evangelization work:  </a:t>
            </a:r>
            <a:r>
              <a:rPr lang="en-US" dirty="0" smtClean="0"/>
              <a:t>Academia Cristo cards were handed out in the city of </a:t>
            </a:r>
            <a:r>
              <a:rPr lang="en-US" dirty="0" err="1" smtClean="0"/>
              <a:t>Humacao</a:t>
            </a:r>
            <a:r>
              <a:rPr lang="en-US" dirty="0" smtClean="0"/>
              <a:t> on Friday, around the community of our other sister church in the island.  Also, on Saturday morning at the local plaza in </a:t>
            </a:r>
            <a:r>
              <a:rPr lang="en-US" dirty="0" err="1" smtClean="0"/>
              <a:t>Guayama</a:t>
            </a:r>
            <a:r>
              <a:rPr lang="en-US" dirty="0" smtClean="0"/>
              <a:t> and then at the public plaza of Ponce city in the afternoon.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57" y="1109662"/>
            <a:ext cx="3471862" cy="4629150"/>
          </a:xfrm>
        </p:spPr>
      </p:pic>
    </p:spTree>
    <p:extLst>
      <p:ext uri="{BB962C8B-B14F-4D97-AF65-F5344CB8AC3E}">
        <p14:creationId xmlns:p14="http://schemas.microsoft.com/office/powerpoint/2010/main" val="293676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Church Works – Fence Scraping &amp; Painting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2" y="1614454"/>
            <a:ext cx="3581450" cy="477526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78" y="1635577"/>
            <a:ext cx="3549765" cy="473302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62" y="1597892"/>
            <a:ext cx="3535276" cy="480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1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Fence Painting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7" y="1825622"/>
            <a:ext cx="3503053" cy="467073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73" y="1825622"/>
            <a:ext cx="3503054" cy="467074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0" y="1825624"/>
            <a:ext cx="3503053" cy="467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0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Yard Work &amp; More Painting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40" y="2369736"/>
            <a:ext cx="2448519" cy="326469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5" y="2369736"/>
            <a:ext cx="4352924" cy="326469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90" y="2324829"/>
            <a:ext cx="4412798" cy="33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6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Pre-Evangelization Devotional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27150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Evangelization Day 1 - 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Humacao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66310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Evangelization Day 1 - 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Humacao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160714"/>
            <a:ext cx="5043698" cy="378277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533" y="2160715"/>
            <a:ext cx="6488373" cy="3782772"/>
          </a:xfrm>
        </p:spPr>
      </p:pic>
    </p:spTree>
    <p:extLst>
      <p:ext uri="{BB962C8B-B14F-4D97-AF65-F5344CB8AC3E}">
        <p14:creationId xmlns:p14="http://schemas.microsoft.com/office/powerpoint/2010/main" val="3155989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Evangelization Day 2 - 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Guayama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95" y="2055501"/>
            <a:ext cx="3425780" cy="4567707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78" y="2059100"/>
            <a:ext cx="5524404" cy="4564108"/>
          </a:xfrm>
        </p:spPr>
      </p:pic>
    </p:spTree>
    <p:extLst>
      <p:ext uri="{BB962C8B-B14F-4D97-AF65-F5344CB8AC3E}">
        <p14:creationId xmlns:p14="http://schemas.microsoft.com/office/powerpoint/2010/main" val="2473828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324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Iglesia Evangélica Luterana Confesional de Puerto Rico (CELC) </vt:lpstr>
      <vt:lpstr>Church Works – Fence Scraping &amp; Painting</vt:lpstr>
      <vt:lpstr>Fence Painting</vt:lpstr>
      <vt:lpstr>Yard Work &amp; More Painting</vt:lpstr>
      <vt:lpstr>Pre-Evangelization Devotional</vt:lpstr>
      <vt:lpstr>Evangelization Day 1 - Humacao</vt:lpstr>
      <vt:lpstr>Evangelization Day 1 - Humacao</vt:lpstr>
      <vt:lpstr>Evangelization Day 2 - Guayama</vt:lpstr>
      <vt:lpstr>Evangelization Day 2 - Ponce</vt:lpstr>
      <vt:lpstr>Down Time Pictures – El Morro &amp; El Yunque</vt:lpstr>
      <vt:lpstr>Castillo Serrallés &amp; Mrs. Erin’s Birthday!</vt:lpstr>
      <vt:lpstr>The Cliffs at “El Faro” – Cabo Rojo</vt:lpstr>
      <vt:lpstr>Final Notes: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</dc:creator>
  <cp:lastModifiedBy>Microsoft account</cp:lastModifiedBy>
  <cp:revision>82</cp:revision>
  <dcterms:created xsi:type="dcterms:W3CDTF">2021-11-19T19:14:32Z</dcterms:created>
  <dcterms:modified xsi:type="dcterms:W3CDTF">2023-07-18T04:23:32Z</dcterms:modified>
</cp:coreProperties>
</file>