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SLC Spanish Ministry Team - Mission Trip to Guayama PR (2021)" id="{713C157E-07D3-40B5-A3DF-420B34851923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0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0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2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545A-41FE-42EE-AAF4-DA91257D1AF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9354"/>
            <a:ext cx="9144000" cy="28746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2078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HISPANIC MINISTRY TEAM</a:t>
            </a:r>
          </a:p>
          <a:p>
            <a:r>
              <a:rPr lang="en-US" b="1" i="1" dirty="0" smtClean="0"/>
              <a:t>TRIP TO:  </a:t>
            </a:r>
            <a:r>
              <a:rPr lang="en-US" b="1" i="1" dirty="0" smtClean="0">
                <a:solidFill>
                  <a:srgbClr val="C00000"/>
                </a:solidFill>
              </a:rPr>
              <a:t>IGLESIA LUTERANA DE CRISTO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(PASTOR:  SERGIO CORTIJO)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GUAYAMA, PUERTO RICO</a:t>
            </a:r>
          </a:p>
          <a:p>
            <a:r>
              <a:rPr lang="en-US" i="1" dirty="0" smtClean="0"/>
              <a:t>May 31</a:t>
            </a:r>
            <a:r>
              <a:rPr lang="en-US" i="1" baseline="30000" dirty="0" smtClean="0"/>
              <a:t>st</a:t>
            </a:r>
            <a:r>
              <a:rPr lang="en-US" i="1" dirty="0" smtClean="0"/>
              <a:t> to June </a:t>
            </a:r>
            <a:r>
              <a:rPr lang="en-US" i="1" dirty="0"/>
              <a:t>7</a:t>
            </a:r>
            <a:r>
              <a:rPr lang="en-US" i="1" baseline="30000" dirty="0" smtClean="0"/>
              <a:t>th</a:t>
            </a:r>
            <a:r>
              <a:rPr lang="en-US" i="1" dirty="0" smtClean="0"/>
              <a:t> of 2022</a:t>
            </a:r>
            <a:endParaRPr lang="en-US" i="1" dirty="0"/>
          </a:p>
        </p:txBody>
      </p:sp>
      <p:pic>
        <p:nvPicPr>
          <p:cNvPr id="4" name="image3.jpg" descr="ColorLogo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37163" y="924863"/>
            <a:ext cx="6317673" cy="25491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5618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Down Time Pictures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99392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More Down Time Pictures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81584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Scheduled Date for the Next Trip: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400" b="1" i="1" dirty="0" smtClean="0">
                <a:solidFill>
                  <a:srgbClr val="C00000"/>
                </a:solidFill>
              </a:rPr>
              <a:t>From June 6</a:t>
            </a:r>
            <a:r>
              <a:rPr lang="en-US" sz="4400" b="1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4400" b="1" i="1" dirty="0" smtClean="0">
                <a:solidFill>
                  <a:srgbClr val="C00000"/>
                </a:solidFill>
              </a:rPr>
              <a:t> to June 13</a:t>
            </a:r>
            <a:r>
              <a:rPr lang="en-US" sz="4400" b="1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4400" b="1" i="1" dirty="0" smtClean="0">
                <a:solidFill>
                  <a:srgbClr val="C00000"/>
                </a:solidFill>
              </a:rPr>
              <a:t> of 2023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9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Iglesia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Evangélica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Luterana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Confesional</a:t>
            </a:r>
            <a:r>
              <a:rPr lang="en-US" dirty="0" smtClean="0">
                <a:solidFill>
                  <a:srgbClr val="002060"/>
                </a:solidFill>
              </a:rPr>
              <a:t> de Puerto Rico (CELC)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group of </a:t>
            </a:r>
            <a:r>
              <a:rPr lang="en-US" dirty="0" smtClean="0">
                <a:solidFill>
                  <a:srgbClr val="FF0000"/>
                </a:solidFill>
              </a:rPr>
              <a:t>14 volunteers from GSLC </a:t>
            </a:r>
            <a:r>
              <a:rPr lang="en-US" dirty="0" smtClean="0"/>
              <a:t>went to the 2</a:t>
            </a:r>
            <a:r>
              <a:rPr lang="en-US" baseline="30000" dirty="0" smtClean="0"/>
              <a:t>nd</a:t>
            </a:r>
            <a:r>
              <a:rPr lang="en-US" dirty="0" smtClean="0"/>
              <a:t> mission trip to the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Work  Itinerary:  </a:t>
            </a:r>
            <a:r>
              <a:rPr lang="en-US" dirty="0" smtClean="0"/>
              <a:t>8:30 am, devotional and breakfast / 9:00-12:00, works at church / 12:00-1:00 pm, lunch / 1:00-4:00 pm, works at church (Wednesday-Friday).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orks performed:  </a:t>
            </a:r>
            <a:r>
              <a:rPr lang="en-US" dirty="0" smtClean="0"/>
              <a:t>roof sealing, scraping &amp; paint on the outside part of the church to include the church’s sign, and general cleaning &amp; decoration works within and around the church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Evangelization work:  </a:t>
            </a:r>
            <a:r>
              <a:rPr lang="en-US" dirty="0" smtClean="0"/>
              <a:t>Academia Cristo cards were handed out Saturday morning at the plaza by a group of 4 missionaries, while the remaining part of the group stayed at the church to complete the final 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</p:spTree>
    <p:extLst>
      <p:ext uri="{BB962C8B-B14F-4D97-AF65-F5344CB8AC3E}">
        <p14:creationId xmlns:p14="http://schemas.microsoft.com/office/powerpoint/2010/main" val="293676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Beginning of the Day - Devotional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777828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114311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Initial Works – Organizing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&amp; Cleaning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35670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Maintenance &amp; Paint Scraping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08406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Painting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2058194"/>
            <a:ext cx="5181600" cy="3886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27150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Final Works &amp; Evangelization Day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6310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Sunday Service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9100"/>
            <a:ext cx="5181600" cy="388438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9100"/>
            <a:ext cx="5181600" cy="3884388"/>
          </a:xfrm>
        </p:spPr>
      </p:pic>
    </p:spTree>
    <p:extLst>
      <p:ext uri="{BB962C8B-B14F-4D97-AF65-F5344CB8AC3E}">
        <p14:creationId xmlns:p14="http://schemas.microsoft.com/office/powerpoint/2010/main" val="315598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After Service Pictures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9100"/>
            <a:ext cx="5181600" cy="3884388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9100"/>
            <a:ext cx="5181600" cy="3884388"/>
          </a:xfrm>
        </p:spPr>
      </p:pic>
    </p:spTree>
    <p:extLst>
      <p:ext uri="{BB962C8B-B14F-4D97-AF65-F5344CB8AC3E}">
        <p14:creationId xmlns:p14="http://schemas.microsoft.com/office/powerpoint/2010/main" val="247382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206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Iglesia Evangélica Luterana Confesional de Puerto Rico (CELC) </vt:lpstr>
      <vt:lpstr>Beginning of the Day - Devotional</vt:lpstr>
      <vt:lpstr>Initial Works – Organizing &amp; Cleaning</vt:lpstr>
      <vt:lpstr>Maintenance &amp; Paint Scraping</vt:lpstr>
      <vt:lpstr>Painting</vt:lpstr>
      <vt:lpstr>Final Works &amp; Evangelization Day</vt:lpstr>
      <vt:lpstr>Sunday Service</vt:lpstr>
      <vt:lpstr>After Service Pictures</vt:lpstr>
      <vt:lpstr>Down Time Pictures</vt:lpstr>
      <vt:lpstr>More Down Time Pictures</vt:lpstr>
      <vt:lpstr>Scheduled Date for the Next Trip: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</dc:creator>
  <cp:lastModifiedBy>Microsoft account</cp:lastModifiedBy>
  <cp:revision>41</cp:revision>
  <dcterms:created xsi:type="dcterms:W3CDTF">2021-11-19T19:14:32Z</dcterms:created>
  <dcterms:modified xsi:type="dcterms:W3CDTF">2023-03-07T05:07:39Z</dcterms:modified>
</cp:coreProperties>
</file>