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GSLC Spanish Ministry Team - Mission Trip to Guayama PR (2021)" id="{713C157E-07D3-40B5-A3DF-420B34851923}">
          <p14:sldIdLst>
            <p14:sldId id="256"/>
            <p14:sldId id="258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F545A-41FE-42EE-AAF4-DA91257D1AF2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6D38C-7159-4CF5-B73C-82E9230E7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328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F545A-41FE-42EE-AAF4-DA91257D1AF2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6D38C-7159-4CF5-B73C-82E9230E7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204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F545A-41FE-42EE-AAF4-DA91257D1AF2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6D38C-7159-4CF5-B73C-82E9230E7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392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F545A-41FE-42EE-AAF4-DA91257D1AF2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6D38C-7159-4CF5-B73C-82E9230E7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204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F545A-41FE-42EE-AAF4-DA91257D1AF2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6D38C-7159-4CF5-B73C-82E9230E7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155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F545A-41FE-42EE-AAF4-DA91257D1AF2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6D38C-7159-4CF5-B73C-82E9230E7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955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F545A-41FE-42EE-AAF4-DA91257D1AF2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6D38C-7159-4CF5-B73C-82E9230E7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404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F545A-41FE-42EE-AAF4-DA91257D1AF2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6D38C-7159-4CF5-B73C-82E9230E7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266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F545A-41FE-42EE-AAF4-DA91257D1AF2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6D38C-7159-4CF5-B73C-82E9230E7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873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F545A-41FE-42EE-AAF4-DA91257D1AF2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6D38C-7159-4CF5-B73C-82E9230E7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224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F545A-41FE-42EE-AAF4-DA91257D1AF2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6D38C-7159-4CF5-B73C-82E9230E7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445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F545A-41FE-42EE-AAF4-DA91257D1AF2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E6D38C-7159-4CF5-B73C-82E9230E7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187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99354"/>
            <a:ext cx="9144000" cy="287467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320780"/>
          </a:xfrm>
        </p:spPr>
        <p:txBody>
          <a:bodyPr>
            <a:normAutofit lnSpcReduction="10000"/>
          </a:bodyPr>
          <a:lstStyle/>
          <a:p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S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PANISH MINISTRY TEAM</a:t>
            </a:r>
          </a:p>
          <a:p>
            <a:r>
              <a:rPr lang="en-US" b="1" i="1" dirty="0" smtClean="0"/>
              <a:t>TRIP TO:  </a:t>
            </a:r>
            <a:r>
              <a:rPr lang="en-US" b="1" i="1" dirty="0" smtClean="0">
                <a:solidFill>
                  <a:srgbClr val="C00000"/>
                </a:solidFill>
              </a:rPr>
              <a:t>IGLESIA LUTERANA DE CRISTO</a:t>
            </a:r>
          </a:p>
          <a:p>
            <a:r>
              <a:rPr lang="en-US" b="1" i="1" dirty="0" smtClean="0">
                <a:solidFill>
                  <a:srgbClr val="C00000"/>
                </a:solidFill>
              </a:rPr>
              <a:t>(PASTOR:  SERGIO CORTIJO)</a:t>
            </a:r>
          </a:p>
          <a:p>
            <a:r>
              <a:rPr lang="en-US" b="1" i="1" dirty="0" smtClean="0">
                <a:solidFill>
                  <a:srgbClr val="C00000"/>
                </a:solidFill>
              </a:rPr>
              <a:t>GUAYAMA, PUERTO RICO</a:t>
            </a:r>
          </a:p>
          <a:p>
            <a:r>
              <a:rPr lang="en-US" i="1" dirty="0" smtClean="0"/>
              <a:t>Nov. 2</a:t>
            </a:r>
            <a:r>
              <a:rPr lang="en-US" i="1" baseline="30000" dirty="0" smtClean="0"/>
              <a:t>nd</a:t>
            </a:r>
            <a:r>
              <a:rPr lang="en-US" i="1" dirty="0" smtClean="0"/>
              <a:t> to Nov. 9</a:t>
            </a:r>
            <a:r>
              <a:rPr lang="en-US" i="1" baseline="30000" dirty="0" smtClean="0"/>
              <a:t>th</a:t>
            </a:r>
            <a:r>
              <a:rPr lang="en-US" i="1" dirty="0" smtClean="0"/>
              <a:t> of 2021</a:t>
            </a:r>
            <a:endParaRPr lang="en-US" i="1" dirty="0"/>
          </a:p>
        </p:txBody>
      </p:sp>
      <p:pic>
        <p:nvPicPr>
          <p:cNvPr id="4" name="image3.jpg" descr="ColorLogo.jp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2937163" y="924863"/>
            <a:ext cx="6317673" cy="254916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3561859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PICTURES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248" y="1825625"/>
            <a:ext cx="3263503" cy="4351338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248" y="1825625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val="3993925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PICTURES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248" y="1825625"/>
            <a:ext cx="3263503" cy="4351338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248" y="1825625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val="10863316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Possible Dates in 2022 for the Next Trip: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en-US" dirty="0" smtClean="0"/>
              <a:t>May 31</a:t>
            </a:r>
            <a:r>
              <a:rPr lang="en-US" baseline="30000" dirty="0" smtClean="0"/>
              <a:t>st</a:t>
            </a:r>
            <a:r>
              <a:rPr lang="en-US" dirty="0" smtClean="0"/>
              <a:t> to June 7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</a:p>
          <a:p>
            <a:r>
              <a:rPr lang="en-US" dirty="0" smtClean="0">
                <a:solidFill>
                  <a:srgbClr val="CC0000"/>
                </a:solidFill>
              </a:rPr>
              <a:t>June 7</a:t>
            </a:r>
            <a:r>
              <a:rPr lang="en-US" baseline="30000" dirty="0" smtClean="0">
                <a:solidFill>
                  <a:srgbClr val="CC0000"/>
                </a:solidFill>
              </a:rPr>
              <a:t>th</a:t>
            </a:r>
            <a:r>
              <a:rPr lang="en-US" dirty="0" smtClean="0">
                <a:solidFill>
                  <a:srgbClr val="CC0000"/>
                </a:solidFill>
              </a:rPr>
              <a:t> to June 14</a:t>
            </a:r>
            <a:r>
              <a:rPr lang="en-US" baseline="30000" dirty="0" smtClean="0">
                <a:solidFill>
                  <a:srgbClr val="CC0000"/>
                </a:solidFill>
              </a:rPr>
              <a:t>th</a:t>
            </a:r>
            <a:r>
              <a:rPr lang="en-US" dirty="0" smtClean="0">
                <a:solidFill>
                  <a:srgbClr val="CC0000"/>
                </a:solidFill>
              </a:rPr>
              <a:t> </a:t>
            </a:r>
          </a:p>
          <a:p>
            <a:r>
              <a:rPr lang="en-US" dirty="0" smtClean="0"/>
              <a:t>June 14</a:t>
            </a:r>
            <a:r>
              <a:rPr lang="en-US" baseline="30000" dirty="0" smtClean="0"/>
              <a:t>th</a:t>
            </a:r>
            <a:r>
              <a:rPr lang="en-US" dirty="0" smtClean="0"/>
              <a:t> to June 21</a:t>
            </a:r>
            <a:r>
              <a:rPr lang="en-US" baseline="30000" dirty="0" smtClean="0"/>
              <a:t>st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NOTE:  </a:t>
            </a:r>
            <a:r>
              <a:rPr lang="en-US" dirty="0" smtClean="0"/>
              <a:t>The week highlighted in </a:t>
            </a:r>
            <a:r>
              <a:rPr lang="en-US" dirty="0" smtClean="0">
                <a:solidFill>
                  <a:srgbClr val="C00000"/>
                </a:solidFill>
              </a:rPr>
              <a:t>red </a:t>
            </a:r>
            <a:r>
              <a:rPr lang="en-US" dirty="0" smtClean="0"/>
              <a:t>has been suggested as the primary option, based on projected school’s summer break and potential seasonal lower air fares.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699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2060"/>
                </a:solidFill>
              </a:rPr>
              <a:t>Iglesia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Evangélica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Luterana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Confesional</a:t>
            </a:r>
            <a:r>
              <a:rPr lang="en-US" dirty="0" smtClean="0">
                <a:solidFill>
                  <a:srgbClr val="002060"/>
                </a:solidFill>
              </a:rPr>
              <a:t> de Puerto Rico (CELC) 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679" y="987425"/>
            <a:ext cx="3655218" cy="487362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 group of </a:t>
            </a:r>
            <a:r>
              <a:rPr lang="en-US" dirty="0" smtClean="0">
                <a:solidFill>
                  <a:srgbClr val="FF0000"/>
                </a:solidFill>
              </a:rPr>
              <a:t>6 volunteers from GSLC </a:t>
            </a:r>
            <a:r>
              <a:rPr lang="en-US" dirty="0" smtClean="0"/>
              <a:t>went to the 1</a:t>
            </a:r>
            <a:r>
              <a:rPr lang="en-US" baseline="30000" dirty="0" smtClean="0"/>
              <a:t>st</a:t>
            </a:r>
            <a:r>
              <a:rPr lang="en-US" dirty="0" smtClean="0"/>
              <a:t> mission trip to the island.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Work  Itinerary:  </a:t>
            </a:r>
            <a:r>
              <a:rPr lang="en-US" dirty="0" smtClean="0"/>
              <a:t>8:30 am, prayer and breakfast / 9:00-12:00, works at church / 12:00-1:00 pm, lunch / 1:00-4:00 pm, works at church (Wednesday-Friday).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dirty="0" smtClean="0">
                <a:solidFill>
                  <a:srgbClr val="FF0000"/>
                </a:solidFill>
              </a:rPr>
              <a:t>orks performed:  </a:t>
            </a:r>
            <a:r>
              <a:rPr lang="en-US" dirty="0" smtClean="0"/>
              <a:t>roof repairs and sealing, reorganization of rooms, scraping paint, and general cleaning/maintenance works within the church building.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Evangelization work:  </a:t>
            </a:r>
            <a:r>
              <a:rPr lang="en-US" dirty="0" smtClean="0"/>
              <a:t>flyer bags were prepared on Saturday morning and distributed at the plaza in the afternoon.  </a:t>
            </a:r>
            <a:r>
              <a:rPr lang="en-US" dirty="0"/>
              <a:t>V</a:t>
            </a:r>
            <a:r>
              <a:rPr lang="en-US" dirty="0" smtClean="0"/>
              <a:t>isits to widows &amp; elderly members.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764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PICTURES</a:t>
            </a:r>
            <a:endParaRPr lang="en-US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248" y="1825625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val="1143112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PICTURES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1356701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PICTURES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248" y="1825625"/>
            <a:ext cx="3263503" cy="4351338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248" y="1825625"/>
            <a:ext cx="3263503" cy="4351337"/>
          </a:xfrm>
        </p:spPr>
      </p:pic>
    </p:spTree>
    <p:extLst>
      <p:ext uri="{BB962C8B-B14F-4D97-AF65-F5344CB8AC3E}">
        <p14:creationId xmlns:p14="http://schemas.microsoft.com/office/powerpoint/2010/main" val="1084068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PICTURES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248" y="1825625"/>
            <a:ext cx="3263503" cy="4351338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248" y="1825625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val="3271501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PICTURES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248" y="1825625"/>
            <a:ext cx="3263503" cy="4351338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248" y="1825625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val="1663109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PICTURES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248" y="1825625"/>
            <a:ext cx="3263503" cy="4351338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248" y="1825625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val="3155989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PICTURES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248" y="1825625"/>
            <a:ext cx="3263503" cy="4351338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248" y="1825625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val="24738285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197</Words>
  <Application>Microsoft Office PowerPoint</Application>
  <PresentationFormat>Widescreen</PresentationFormat>
  <Paragraphs>27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Iglesia Evangélica Luterana Confesional de Puerto Rico (CELC) </vt:lpstr>
      <vt:lpstr>PICTURES</vt:lpstr>
      <vt:lpstr>PICTURES</vt:lpstr>
      <vt:lpstr>PICTURES</vt:lpstr>
      <vt:lpstr>PICTURES</vt:lpstr>
      <vt:lpstr>PICTURES</vt:lpstr>
      <vt:lpstr>PICTURES</vt:lpstr>
      <vt:lpstr>PICTURES</vt:lpstr>
      <vt:lpstr>PICTURES</vt:lpstr>
      <vt:lpstr>PICTURES</vt:lpstr>
      <vt:lpstr>Possible Dates in 2022 for the Next Trip: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Angel</dc:creator>
  <cp:lastModifiedBy>Angel</cp:lastModifiedBy>
  <cp:revision>24</cp:revision>
  <dcterms:created xsi:type="dcterms:W3CDTF">2021-11-19T19:14:32Z</dcterms:created>
  <dcterms:modified xsi:type="dcterms:W3CDTF">2021-11-19T23:49:52Z</dcterms:modified>
</cp:coreProperties>
</file>